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9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6988-A97A-BB54-A716-08E0EF4B5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7EEA2-C881-872C-4959-1813BC196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8A23B-8784-4EEA-2DC7-FCDE44C8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D8663-6E08-3317-AB32-E81884C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F58E-38AA-E779-3722-F6CCDF2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5E30-0BFE-8DB7-E893-D04A4B8D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780FF-9C7E-3D4C-1098-1DA10E09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AF45C-3A35-C8BB-AB01-D55B8AF4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E3E4-E4EE-3AA4-F919-A733C8F7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9C1E-DFC8-8AC7-DD69-9FB83FCC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C29F7-095E-5E26-F982-B883E624D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7EBFF-B688-D2EF-B89F-EA83B1B8A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12310-9B79-8DD9-012B-895BC8D1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BF790-7222-A817-1FF4-2319E4B2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98A82-4EA3-6FCA-0CB2-58230BC2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9DC8-5F3C-6637-8752-76B1659B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21786-EB66-0B4A-4550-FACB04ACE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E91B-89A7-1970-036B-8E375ADD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3405-C804-E14F-925E-118EBA3B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DA4A-DC35-2BE7-7E88-A8E9AE25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2846-ECF1-81DA-0EC2-AADEA9B7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B84D2-69C9-3C5D-A726-5B2F0F724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A18BD-C1BD-0DDE-D5EA-BC2D26BC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9B83A-9FAC-2CBF-2280-E51FAA3C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DFA89-9715-721D-7026-25B13E80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2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3D79-21D9-2D0E-5B49-5B6BF8F1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8BEE-98C5-FD7A-CE6E-2E910B139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5B0A0-86A7-039A-3A47-595F186F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64319-DCD3-C0FE-87DB-FA1BE400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E6463-C3D4-CFF2-54E3-BE04F8F6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2CA0-C957-4773-5336-66DC1E2A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FEBD-DD11-EF6C-7D01-30E3C0D8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E7A09-9335-9309-1901-311B5DC01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15B54-34A5-2F8E-8B36-435A3BF2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249BE-71F5-C98E-A70D-2304AAA0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B186F-EB8C-A2F8-4E8C-EDDC7C95E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6FDA9-1AC2-BED5-3ACB-10C0355F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CDFF0-6507-6AF0-48F0-E868EC88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0BF87-7070-AA2E-E72F-FB391BC8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02D8-5D50-1CA6-7AB5-EA7A76BF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D8D34-6222-8289-FC8A-47A8A903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2847B-99C7-1AED-BB1A-9A9B4383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859A1-F993-CE30-81B0-4D390B0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ADE2D-A4F3-9882-2946-777CB4E2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443684-198A-892D-1D41-11B93206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B25F5-F353-D390-DD83-06DC4074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AFD9-8497-50FC-5A31-3689493A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ACD37-41A2-9449-BB2D-5F7D15DFC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FAD5D-C0D7-D560-A1A5-054F6061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51671-A5EB-F6ED-4F93-0E82F439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A2AEC-18BF-0EEF-BD2C-6F16E8A9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0306B-ECC3-1ABF-614D-F91F74ED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360D-EE48-E4A4-0CF0-DD511589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653CE-6F16-709B-461E-7BCB9C6F5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E8361-E3C6-314D-37E1-8F31450F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564C4-B86C-1CE2-8A3C-7E5A3C47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AAE3-6CA9-FA39-1CD1-4742C39A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87720-BD35-4AFA-F41D-4EF86CE1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EA9CC-737A-D03F-8C47-EDC4268B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7DFF7-4A9F-4D53-2D20-EF71B438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06A1E-E510-6094-61A1-8178EC5F4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3085D-5C0D-4467-8EBC-AC927904C32A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0FA40-5E58-DE51-A59B-399B0BF2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B730-95B6-3D8B-C99A-16A8EDBC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0E48DB-6723-4B8B-96E8-7B54F8B01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26035C8D-EC07-7FF5-7B89-05D99AD8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4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B56CE-0553-753E-5EDC-309AFB8FC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AI-generated content may be incorrect.">
            <a:extLst>
              <a:ext uri="{FF2B5EF4-FFF2-40B4-BE49-F238E27FC236}">
                <a16:creationId xmlns:a16="http://schemas.microsoft.com/office/drawing/2014/main" id="{F4DAE3CC-0744-E34C-AC69-46A6444F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unburst chart&#10;&#10;AI-generated content may be incorrect.">
            <a:extLst>
              <a:ext uri="{FF2B5EF4-FFF2-40B4-BE49-F238E27FC236}">
                <a16:creationId xmlns:a16="http://schemas.microsoft.com/office/drawing/2014/main" id="{B002A549-52DB-AA32-E1F3-FD79A2D4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" y="0"/>
            <a:ext cx="12155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71E22-880F-DA3B-BC7A-94919C22E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AI-generated content may be incorrect.">
            <a:extLst>
              <a:ext uri="{FF2B5EF4-FFF2-40B4-BE49-F238E27FC236}">
                <a16:creationId xmlns:a16="http://schemas.microsoft.com/office/drawing/2014/main" id="{8B4C9A4C-6613-75EC-C622-5A5D71B6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4560-70D7-B273-4077-A852B4B4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2D7344E-C5D8-5D7E-7F90-13CE87D4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3EA3-EA21-3A09-B02C-0824D22FF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D7D3AF76-7515-618F-0467-66BDA1673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" y="0"/>
            <a:ext cx="1212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E5FD2-D5EE-9BDD-A909-183DEB32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AFE06E6D-D6C1-F13A-7AFE-1E55FB05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5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E9F3A-7574-1018-E2C1-E09941FF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6B932463-82F7-5CA0-F651-BE76114E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7271-4614-F0FE-2B2A-517FEFC29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A452957A-AE0D-A774-AB05-744D02D8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8B937-0E0F-4D66-9925-C6CAFD85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48159DD6-16B9-F100-345B-CC7687B8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4" y="0"/>
            <a:ext cx="10856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Allen, Glenn</dc:creator>
  <cp:lastModifiedBy>Allen, Glenn</cp:lastModifiedBy>
  <cp:revision>1</cp:revision>
  <dcterms:created xsi:type="dcterms:W3CDTF">2025-08-30T22:06:44Z</dcterms:created>
  <dcterms:modified xsi:type="dcterms:W3CDTF">2025-08-30T22:15:02Z</dcterms:modified>
</cp:coreProperties>
</file>